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84" r:id="rId2"/>
    <p:sldId id="300" r:id="rId3"/>
    <p:sldId id="294" r:id="rId4"/>
    <p:sldId id="292" r:id="rId5"/>
    <p:sldId id="289" r:id="rId6"/>
    <p:sldId id="290" r:id="rId7"/>
    <p:sldId id="293" r:id="rId8"/>
    <p:sldId id="291" r:id="rId9"/>
    <p:sldId id="295" r:id="rId10"/>
    <p:sldId id="299" r:id="rId11"/>
    <p:sldId id="298" r:id="rId12"/>
    <p:sldId id="297" r:id="rId13"/>
    <p:sldId id="301" r:id="rId14"/>
    <p:sldId id="307" r:id="rId15"/>
    <p:sldId id="308" r:id="rId16"/>
    <p:sldId id="317" r:id="rId17"/>
    <p:sldId id="309" r:id="rId18"/>
    <p:sldId id="310" r:id="rId19"/>
    <p:sldId id="314" r:id="rId20"/>
    <p:sldId id="296" r:id="rId21"/>
    <p:sldId id="318" r:id="rId22"/>
    <p:sldId id="319" r:id="rId23"/>
    <p:sldId id="316" r:id="rId24"/>
    <p:sldId id="315" r:id="rId25"/>
    <p:sldId id="312" r:id="rId26"/>
    <p:sldId id="313" r:id="rId27"/>
    <p:sldId id="311" r:id="rId28"/>
    <p:sldId id="287" r:id="rId29"/>
  </p:sldIdLst>
  <p:sldSz cx="9144000" cy="5143500" type="screen16x9"/>
  <p:notesSz cx="6858000" cy="9144000"/>
  <p:embeddedFontLst>
    <p:embeddedFont>
      <p:font typeface="Sniglet" panose="020B0604020202020204" charset="0"/>
      <p:regular r:id="rId31"/>
    </p:embeddedFont>
    <p:embeddedFont>
      <p:font typeface="Walter Turncoat" panose="020B0604020202020204" charset="0"/>
      <p:regular r:id="rId32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54" autoAdjust="0"/>
  </p:normalViewPr>
  <p:slideViewPr>
    <p:cSldViewPr>
      <p:cViewPr varScale="1">
        <p:scale>
          <a:sx n="95" d="100"/>
          <a:sy n="95" d="100"/>
        </p:scale>
        <p:origin x="181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1258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7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16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9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00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59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9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2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76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29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74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5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82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3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94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130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 arrows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468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90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93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15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5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In big picture the main goal is discovery: multiple perspectives and divergent thinking were allowed and encouraged through facilitator tricks.</a:t>
            </a:r>
          </a:p>
        </p:txBody>
      </p:sp>
    </p:spTree>
    <p:extLst>
      <p:ext uri="{BB962C8B-B14F-4D97-AF65-F5344CB8AC3E}">
        <p14:creationId xmlns:p14="http://schemas.microsoft.com/office/powerpoint/2010/main" val="279593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78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1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Event Storming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Cinderella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 Breaker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3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Incremental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Timeline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Remove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Try to tell a story / Backwards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Watch for sidetracks and solve it with pink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Learn to smell bad legacy (</a:t>
            </a:r>
            <a:r>
              <a:rPr lang="en-US" sz="20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spiderman</a:t>
            </a: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Hotspots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Organized Chaos</a:t>
            </a:r>
          </a:p>
        </p:txBody>
      </p:sp>
    </p:spTree>
    <p:extLst>
      <p:ext uri="{BB962C8B-B14F-4D97-AF65-F5344CB8AC3E}">
        <p14:creationId xmlns:p14="http://schemas.microsoft.com/office/powerpoint/2010/main" val="11375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FE30C-8733-4A09-89BA-6837A70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4"/>
          <p:cNvSpPr txBox="1">
            <a:spLocks/>
          </p:cNvSpPr>
          <p:nvPr/>
        </p:nvSpPr>
        <p:spPr>
          <a:xfrm>
            <a:off x="685800" y="18859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How to sort out things when the problem is hard?</a:t>
            </a:r>
          </a:p>
        </p:txBody>
      </p:sp>
    </p:spTree>
    <p:extLst>
      <p:ext uri="{BB962C8B-B14F-4D97-AF65-F5344CB8AC3E}">
        <p14:creationId xmlns:p14="http://schemas.microsoft.com/office/powerpoint/2010/main" val="130767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Pivotal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BD3EA-B9A4-417F-A561-959BD2A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54759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Chapters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93E6C-4658-4077-BFA3-80B17164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04950"/>
            <a:ext cx="5672860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37FD0-4D17-41D6-B82A-B0EE489D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Time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6D8E0-9A6B-4D0C-8466-2C3BF894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581150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240291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Iceberg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DADC2-FD0A-42E6-B83E-E901EA9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70" y="1434941"/>
            <a:ext cx="5672859" cy="33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Place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Talk about the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Mark external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Give labels for groups of events (navigation)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Add missing pieces</a:t>
            </a:r>
          </a:p>
        </p:txBody>
      </p:sp>
    </p:spTree>
    <p:extLst>
      <p:ext uri="{BB962C8B-B14F-4D97-AF65-F5344CB8AC3E}">
        <p14:creationId xmlns:p14="http://schemas.microsoft.com/office/powerpoint/2010/main" val="61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2917" y="15049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 err="1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mynkow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D723-F36E-471B-858B-D2C713E3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99A5A-7D67-4134-84ED-5AECB4FC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Place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Talk about the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Mark external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Give labels for groups of events (navigation)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Add missing pieces</a:t>
            </a:r>
          </a:p>
        </p:txBody>
      </p:sp>
    </p:spTree>
    <p:extLst>
      <p:ext uri="{BB962C8B-B14F-4D97-AF65-F5344CB8AC3E}">
        <p14:creationId xmlns:p14="http://schemas.microsoft.com/office/powerpoint/2010/main" val="69318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???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25582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This is my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Hmm, this is not completely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Finger pointing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communication / isolated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Commentators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invisible assistant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28387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Delivering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goal will be convergent, teams will have to agree on a given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Make sure technical and non-technical shareholders are both satisfied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Business Process Modeling</a:t>
            </a:r>
          </a:p>
        </p:txBody>
      </p:sp>
    </p:spTree>
    <p:extLst>
      <p:ext uri="{BB962C8B-B14F-4D97-AF65-F5344CB8AC3E}">
        <p14:creationId xmlns:p14="http://schemas.microsoft.com/office/powerpoint/2010/main" val="11411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3CBB-06BE-4FF7-84E4-33E6BBE9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63C38-7B2D-4C3C-B47D-137D464F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BDF6F-0CF9-46FA-B546-E69E0C4B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THANKS!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2819400" y="1962150"/>
            <a:ext cx="4069449" cy="116202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3182-6BDD-47CF-8A27-CF72190E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Problem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557724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Invite the right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Stickies +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No chairs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Infinite working space !!!!!!!!!!!!!!!!!!!!!!!!!!!!!!!!!!!!!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F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acilitator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</a:t>
            </a: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ompany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Explain what an Event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Owners must know what they want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Setup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296612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24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Decision was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Content management</a:t>
            </a: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Conference Project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752600" y="14287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The BIG picture</a:t>
            </a:r>
            <a:endParaRPr lang="en" sz="88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"/>
          <p:cNvSpPr txBox="1">
            <a:spLocks/>
          </p:cNvSpPr>
          <p:nvPr/>
        </p:nvSpPr>
        <p:spPr>
          <a:xfrm>
            <a:off x="685800" y="2645983"/>
            <a:ext cx="7772400" cy="13419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Match the company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Don’t sell the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Will feel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Encourage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Spot overlaps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3" name="Shape 34"/>
          <p:cNvSpPr txBox="1">
            <a:spLocks/>
          </p:cNvSpPr>
          <p:nvPr/>
        </p:nvSpPr>
        <p:spPr>
          <a:xfrm>
            <a:off x="685800" y="666750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Chaos </a:t>
            </a:r>
          </a:p>
          <a:p>
            <a:r>
              <a:rPr lang="en-US" sz="6000" dirty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Exploration</a:t>
            </a:r>
            <a:endParaRPr lang="en" sz="6000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51413-56BB-440E-B60F-FEFB163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0E57E7-C2B3-43B2-ADAF-AC51DB38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Ursula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19329</TotalTime>
  <Words>251</Words>
  <Application>Microsoft Office PowerPoint</Application>
  <PresentationFormat>On-screen Show (16:9)</PresentationFormat>
  <Paragraphs>70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Sniglet</vt:lpstr>
      <vt:lpstr>Walter Turncoat</vt:lpstr>
      <vt:lpstr>Ursula template</vt:lpstr>
      <vt:lpstr>Event Storming</vt:lpstr>
      <vt:lpstr>mynkow</vt:lpstr>
      <vt:lpstr>PowerPoint Presentation</vt:lpstr>
      <vt:lpstr>The Problem</vt:lpstr>
      <vt:lpstr>PowerPoint Presentation</vt:lpstr>
      <vt:lpstr>PowerPoint Presentation</vt:lpstr>
      <vt:lpstr>The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Nikolai Mynkow</cp:lastModifiedBy>
  <cp:revision>39</cp:revision>
  <dcterms:modified xsi:type="dcterms:W3CDTF">2018-04-04T19:22:56Z</dcterms:modified>
</cp:coreProperties>
</file>